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2" r:id="rId5"/>
    <p:sldId id="257" r:id="rId6"/>
    <p:sldId id="263" r:id="rId7"/>
    <p:sldId id="261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95ED-91F1-4611-A5C5-C480A7476D18}" type="datetimeFigureOut">
              <a:rPr lang="sr-Latn-RS" smtClean="0"/>
              <a:t>5.11.2018.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313C-A0E0-4EB4-AF2C-A7E79D0771E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86032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95ED-91F1-4611-A5C5-C480A7476D18}" type="datetimeFigureOut">
              <a:rPr lang="sr-Latn-RS" smtClean="0"/>
              <a:t>5.11.2018.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313C-A0E0-4EB4-AF2C-A7E79D0771E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8719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95ED-91F1-4611-A5C5-C480A7476D18}" type="datetimeFigureOut">
              <a:rPr lang="sr-Latn-RS" smtClean="0"/>
              <a:t>5.11.2018.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313C-A0E0-4EB4-AF2C-A7E79D0771E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3396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95ED-91F1-4611-A5C5-C480A7476D18}" type="datetimeFigureOut">
              <a:rPr lang="sr-Latn-RS" smtClean="0"/>
              <a:t>5.11.2018.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313C-A0E0-4EB4-AF2C-A7E79D0771E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2044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95ED-91F1-4611-A5C5-C480A7476D18}" type="datetimeFigureOut">
              <a:rPr lang="sr-Latn-RS" smtClean="0"/>
              <a:t>5.11.2018.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313C-A0E0-4EB4-AF2C-A7E79D0771E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67628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95ED-91F1-4611-A5C5-C480A7476D18}" type="datetimeFigureOut">
              <a:rPr lang="sr-Latn-RS" smtClean="0"/>
              <a:t>5.11.2018.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313C-A0E0-4EB4-AF2C-A7E79D0771E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647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95ED-91F1-4611-A5C5-C480A7476D18}" type="datetimeFigureOut">
              <a:rPr lang="sr-Latn-RS" smtClean="0"/>
              <a:t>5.11.2018.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313C-A0E0-4EB4-AF2C-A7E79D0771E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2673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95ED-91F1-4611-A5C5-C480A7476D18}" type="datetimeFigureOut">
              <a:rPr lang="sr-Latn-RS" smtClean="0"/>
              <a:t>5.11.2018.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313C-A0E0-4EB4-AF2C-A7E79D0771E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29015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95ED-91F1-4611-A5C5-C480A7476D18}" type="datetimeFigureOut">
              <a:rPr lang="sr-Latn-RS" smtClean="0"/>
              <a:t>5.11.2018.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313C-A0E0-4EB4-AF2C-A7E79D0771E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56211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95ED-91F1-4611-A5C5-C480A7476D18}" type="datetimeFigureOut">
              <a:rPr lang="sr-Latn-RS" smtClean="0"/>
              <a:t>5.11.2018.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313C-A0E0-4EB4-AF2C-A7E79D0771E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72471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95ED-91F1-4611-A5C5-C480A7476D18}" type="datetimeFigureOut">
              <a:rPr lang="sr-Latn-RS" smtClean="0"/>
              <a:t>5.11.2018.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313C-A0E0-4EB4-AF2C-A7E79D0771E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10753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B95ED-91F1-4611-A5C5-C480A7476D18}" type="datetimeFigureOut">
              <a:rPr lang="sr-Latn-RS" smtClean="0"/>
              <a:t>5.11.2018.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A313C-A0E0-4EB4-AF2C-A7E79D0771E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55816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0304" y="566671"/>
            <a:ext cx="1144502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Акредитован семинар </a:t>
            </a:r>
          </a:p>
          <a:p>
            <a:pPr algn="ctr"/>
            <a:endParaRPr lang="sr-Cyrl-R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Cyrl-R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 будућности</a:t>
            </a:r>
          </a:p>
          <a:p>
            <a:r>
              <a:rPr lang="sr-Cyrl-R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Мајкрософт програмима до савремене наставе</a:t>
            </a:r>
          </a:p>
          <a:p>
            <a:endParaRPr lang="sr-Cyrl-R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Cyrl-R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sr-Cyrl-R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аталошки број 304</a:t>
            </a:r>
            <a:endParaRPr lang="sr-Latn-R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97014" y="5267459"/>
            <a:ext cx="60530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Јасмина Марковић, педагог</a:t>
            </a:r>
          </a:p>
          <a:p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Марија Петровић, проф. српског језика</a:t>
            </a:r>
          </a:p>
          <a:p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Сузана Ристић, проф. историје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246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699" y="605307"/>
            <a:ext cx="117026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 смо дошли на идеју да наша искуства поделимо са другима?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93961" y="2149055"/>
            <a:ext cx="85902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Пројекат „Школа будућности“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r-Cyrl-C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Прва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showcase school </a:t>
            </a:r>
            <a:r>
              <a:rPr lang="sr-Cyrl-C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Србији</a:t>
            </a:r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Мајкрософт програми у служби наставе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Предности њихове употребе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Редукција времена при планирању и организовању</a:t>
            </a:r>
          </a:p>
          <a:p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часа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Пријатна атмосфера на часу уз самостални истраживачки или тимски рад ученика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r-Cyrl-C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Укључивање ученика са сметњама у развоју у наставни процес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66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1294" y="2636578"/>
            <a:ext cx="2408349" cy="14723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2031" y="1498805"/>
            <a:ext cx="3614642" cy="18739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963" y="4461128"/>
            <a:ext cx="3062895" cy="21604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3715" y="3588387"/>
            <a:ext cx="2802958" cy="30332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922" y="2127862"/>
            <a:ext cx="3063367" cy="10174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7606" y="3603878"/>
            <a:ext cx="1931831" cy="1714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1152308" y="600682"/>
            <a:ext cx="102430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чему се овај семинар разликује од других?</a:t>
            </a:r>
            <a:endParaRPr lang="sr-Latn-R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989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78558" y="1805239"/>
            <a:ext cx="80832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разредне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наставе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наставе–основна школа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наставе–гимназија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општеобразовних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предмета–средња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предмета–средња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општеобразовних предмета у средњој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-уметничкој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школи (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музичке, балетске, ликовне)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сарадник у предшколској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сарадник 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школи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сарадник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(педагошки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андрагошки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асистент и помоћни наставник)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56362" y="535658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Циљне групе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3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427" y="463639"/>
            <a:ext cx="95561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 algn="ctr"/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Исходи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sr-Cyrl-R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крају семинара полазници ће бити у стању да: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7899" y="2137892"/>
            <a:ext cx="932001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користе  Изокренуту учионицу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креирају каталоге, часописе уз помоћ </a:t>
            </a:r>
            <a:r>
              <a:rPr lang="sr-Latn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Sway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користе платформу </a:t>
            </a:r>
            <a:r>
              <a:rPr lang="sr-Latn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 365</a:t>
            </a:r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роверавају  знање користећи</a:t>
            </a:r>
            <a:r>
              <a:rPr lang="sr-Latn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Socrative</a:t>
            </a:r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редукују време при планирању и организовању часа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обољшају  квалитет наставе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овећају  мотивацију код ученика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пробуде радозналост код ученика и негују истраживачки </a:t>
            </a:r>
          </a:p>
          <a:p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и  тимски рад             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14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503053" y="1600491"/>
            <a:ext cx="739247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развијање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способности поуздане и критичке употребе информационе технологије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развијање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логичког и критичког мишљења при решавању проблема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информисаност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новим трендовима 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умеју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примене  сервис „у облаку“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нају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подесе радно окружење програма за израду слајд–презентације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савладају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 у следећим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Мајкрософт програмима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Изокренута учионица, Socrative, Sway, </a:t>
            </a:r>
            <a:r>
              <a:rPr lang="sr-Latn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 Book,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365 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Point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23495" y="675057"/>
            <a:ext cx="10174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Шта ће овај семинар полазницима још омогућити?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8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94714" y="2059761"/>
            <a:ext cx="90796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Хвала на пажњи!</a:t>
            </a:r>
            <a:endParaRPr lang="sr-Latn-R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336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298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Nastavnik4 Zmaj4</dc:creator>
  <cp:lastModifiedBy>Nastavnik4 Zmaj4</cp:lastModifiedBy>
  <cp:revision>27</cp:revision>
  <dcterms:created xsi:type="dcterms:W3CDTF">2018-10-31T18:41:11Z</dcterms:created>
  <dcterms:modified xsi:type="dcterms:W3CDTF">2018-11-05T22:25:00Z</dcterms:modified>
</cp:coreProperties>
</file>